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64" r:id="rId5"/>
    <p:sldId id="259" r:id="rId6"/>
    <p:sldId id="268" r:id="rId7"/>
    <p:sldId id="265" r:id="rId8"/>
    <p:sldId id="266" r:id="rId9"/>
    <p:sldId id="262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8A486-CA37-4D2D-8A00-87D28F458ECB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C386-1F12-4C8B-A5F2-A9E6A898B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96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CC386-1F12-4C8B-A5F2-A9E6A898BE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0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4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8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2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3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6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26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8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9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8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6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9543-119D-422E-964D-17CE88AA02AE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6991-1BE3-4E06-ACDE-C4F5F6D21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ancient+roman+baths+pictures&amp;source=images&amp;cd=&amp;cad=rja&amp;uact=8&amp;ved=0CAcQjRw&amp;url=http://haemus.org.mk/ancient-roman-baths/&amp;ei=LYBlVeOmO83Y7Aaq1YHAAQ&amp;bvm=bv.93990622,d.ZGU&amp;psig=AFQjCNGirWhKRXVmovt12FsFkweeq_BskA&amp;ust=143280164435680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.uk/url?sa=i&amp;rct=j&amp;q=+the+amphitheatre+in+roman+britain&amp;source=images&amp;cd=&amp;cad=rja&amp;uact=8&amp;ved=0CAcQjRw&amp;url=http://www.bbc.co.uk/history/ancient/romans/pompeii_art_gallery_02.shtml&amp;ei=NABfVfTeGOSc7gaIoICICw&amp;bvm=bv.93990622,d.ZGU&amp;psig=AFQjCNHnnwi9CPDfoaYaP-KdNDD7oitcTA&amp;ust=143237571535371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.jpeg"/><Relationship Id="rId4" Type="http://schemas.openxmlformats.org/officeDocument/2006/relationships/hyperlink" Target="http://www.google.co.uk/url?sa=i&amp;rct=j&amp;q=+a+temple+in+roman+britain&amp;source=images&amp;cd=&amp;cad=rja&amp;uact=8&amp;ved=0CAcQjRw&amp;url=http://www.historyfiles.co.uk/KingListsEurope/ItalySavoy.htm&amp;ei=GwFfVfPDEKPP7Qbem4OQDA&amp;bvm=bv.93990622,d.ZGU&amp;psig=AFQjCNEXzn7OKa2dZtnhEs3MTBMxu2NXyg&amp;ust=1432375912278402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hyperlink" Target="http://www.google.co.uk/url?sa=i&amp;rct=j&amp;q=changing+rooms+in+swimming+pools&amp;source=images&amp;cd=&amp;cad=rja&amp;uact=8&amp;ved=0CAcQjRw&amp;url=http://www.langtry-langton.co.uk/rejuvenate/eccleshill-swimming-pool/&amp;ei=ZlpkVdXNPOmr7AaPjoO4BA&amp;bvm=bv.93990622,d.ZGU&amp;psig=AFQjCNHY4y9lOCJWfVfwSkdkM7AfDkP1Xg&amp;ust=143272649765169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.uk/url?sa=i&amp;rct=j&amp;q=showers+in+swimming+pools&amp;source=images&amp;cd=&amp;cad=rja&amp;uact=8&amp;ved=0CAcQjRw&amp;url=http://www.123rf.com/photo_11929187_modern-shower-in-a-swimming-pool-with-optical-wooden-plexi-glass-divider.html&amp;ei=LlpkVdfOBYLC7AbxpoL4Cg&amp;bvm=bv.93990622,d.ZGU&amp;psig=AFQjCNF3RgodhrWG3Gd64MYwaCGtkvOkPQ&amp;ust=1432726390943461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flickr.com/photos/carolemage/848530283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Explaining how romans used the baths</a:t>
            </a:r>
            <a:endParaRPr lang="en-GB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0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5418"/>
            <a:ext cx="5708367" cy="379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49080"/>
            <a:ext cx="74888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Which room in the baths is shown in this picture?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52" y="484391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think it is the...................................because......................................</a:t>
            </a:r>
          </a:p>
          <a:p>
            <a:r>
              <a:rPr lang="en-GB" dirty="0" smtClean="0"/>
              <a:t>It could also be...................................since.........................................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14232" y="5490250"/>
            <a:ext cx="194421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s</a:t>
            </a:r>
            <a:r>
              <a:rPr lang="en-GB" sz="1600" dirty="0" smtClean="0"/>
              <a:t>wimming pool</a:t>
            </a:r>
          </a:p>
          <a:p>
            <a:r>
              <a:rPr lang="en-GB" sz="1600" dirty="0"/>
              <a:t>h</a:t>
            </a:r>
            <a:r>
              <a:rPr lang="en-GB" sz="1600" dirty="0" smtClean="0"/>
              <a:t>ot room</a:t>
            </a:r>
          </a:p>
          <a:p>
            <a:r>
              <a:rPr lang="en-GB" sz="1600" dirty="0"/>
              <a:t>c</a:t>
            </a:r>
            <a:r>
              <a:rPr lang="en-GB" sz="1600" dirty="0" smtClean="0"/>
              <a:t>old room</a:t>
            </a:r>
          </a:p>
          <a:p>
            <a:r>
              <a:rPr lang="en-GB" sz="1600" dirty="0"/>
              <a:t>w</a:t>
            </a:r>
            <a:r>
              <a:rPr lang="en-GB" sz="1600" dirty="0" smtClean="0"/>
              <a:t>arm room</a:t>
            </a:r>
          </a:p>
          <a:p>
            <a:r>
              <a:rPr lang="en-GB" sz="1600" dirty="0"/>
              <a:t>t</a:t>
            </a:r>
            <a:r>
              <a:rPr lang="en-GB" sz="1600" dirty="0" smtClean="0"/>
              <a:t>he exercise yard</a:t>
            </a:r>
            <a:endParaRPr lang="en-GB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21558" y="2190595"/>
            <a:ext cx="3530862" cy="4823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32040" y="260648"/>
            <a:ext cx="2736304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68344" y="260648"/>
            <a:ext cx="12241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fire burnt here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40352" y="2348880"/>
            <a:ext cx="122413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Empty spaces under the floor</a:t>
            </a:r>
            <a:endParaRPr lang="en-GB" dirty="0"/>
          </a:p>
        </p:txBody>
      </p:sp>
      <p:pic>
        <p:nvPicPr>
          <p:cNvPr id="12" name="Picture 11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3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280" y="10527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.......day   I went to the baths.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8722" y="177281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I got there I............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first place I went to was ............................. so that.......................................................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After ............. minutes I  entered .......................in order to ...............................................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 stayed there for about.................and then I made my way to .................... because..........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Finally I.....................................................................................................................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68633"/>
            <a:ext cx="367240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My visit to the baths</a:t>
            </a:r>
            <a:endParaRPr lang="en-GB" sz="2400" dirty="0"/>
          </a:p>
        </p:txBody>
      </p:sp>
      <p:pic>
        <p:nvPicPr>
          <p:cNvPr id="8" name="Picture 7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63013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6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bc.co.uk/staticarchive/a5c409f17b88e9aa7ca9b89a3352c1d57d4ccff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59" y="121266"/>
            <a:ext cx="3031137" cy="20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istoryfiles.co.uk/images/Europe/Romans/Vienne_Temple01_fu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93" y="2438345"/>
            <a:ext cx="2845207" cy="18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8" y="3380339"/>
            <a:ext cx="3305944" cy="126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688" y="1628800"/>
            <a:ext cx="39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39161" y="1097103"/>
            <a:ext cx="43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0688" y="3476059"/>
            <a:ext cx="43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49865" y="2438345"/>
            <a:ext cx="72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5284" y="5170865"/>
            <a:ext cx="4666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forum was the town square where people met.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8160" y="5520322"/>
            <a:ext cx="4817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temple was where people went to pray to a god.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5284" y="6306617"/>
            <a:ext cx="5008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amphitheatre was where people went to watch plays.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470" y="5901470"/>
            <a:ext cx="498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baths were where people went to get clean.</a:t>
            </a:r>
            <a:endParaRPr lang="en-GB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38" y="4664671"/>
            <a:ext cx="2548351" cy="17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528" y="4732935"/>
            <a:ext cx="415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Shops were usually in the centre of a town.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312372" y="4693569"/>
            <a:ext cx="432048" cy="38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14744" y="102076"/>
            <a:ext cx="50053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Here are some ruins of  buildings found in a roman town. Can you recognise them. Match the sentences to the pictures. </a:t>
            </a:r>
            <a:endParaRPr lang="en-GB" dirty="0"/>
          </a:p>
        </p:txBody>
      </p:sp>
      <p:pic>
        <p:nvPicPr>
          <p:cNvPr id="2" name="Picture 2" descr="http://haemus.org.mk/wp-content/uploads/2013/03/Ancient-Roman-Bath-Macedoni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8" y="1134947"/>
            <a:ext cx="3268307" cy="20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7" y="113730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0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364014"/>
            <a:ext cx="28803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Swimming Pool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184985"/>
              </p:ext>
            </p:extLst>
          </p:nvPr>
        </p:nvGraphicFramePr>
        <p:xfrm>
          <a:off x="1619672" y="195419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What do you see when you go to a swimming pool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79359"/>
              </p:ext>
            </p:extLst>
          </p:nvPr>
        </p:nvGraphicFramePr>
        <p:xfrm>
          <a:off x="1619672" y="4077072"/>
          <a:ext cx="6096000" cy="191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What can you do there?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070"/>
            <a:ext cx="2493956" cy="16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817"/>
            <a:ext cx="2945630" cy="15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0" y="6381328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2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2729880" cy="18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0649"/>
            <a:ext cx="3622299" cy="184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4" y="2564904"/>
            <a:ext cx="3212897" cy="19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previews.123rf.com/images/a4ndi/a4ndi1201/a4ndi120100012/11929187-modern-shower-in-a-swimming-pool-with-optical-wooden-plexi-glass-divider-Stock-Phot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15470"/>
            <a:ext cx="3026212" cy="20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angtry-langton.co.uk/wp-content/uploads/ARC106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0" y="4869160"/>
            <a:ext cx="3024336" cy="17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286" y="552374"/>
            <a:ext cx="381642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 are some features of a swimming pool. What are they for?</a:t>
            </a:r>
            <a:endParaRPr lang="en-GB" sz="2800" dirty="0"/>
          </a:p>
        </p:txBody>
      </p:sp>
      <p:pic>
        <p:nvPicPr>
          <p:cNvPr id="8" name="Picture 7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775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0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602" y="188640"/>
            <a:ext cx="7067128" cy="5760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The Romans used to go to the baths 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" y="1484784"/>
            <a:ext cx="6589084" cy="47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73241"/>
            <a:ext cx="70567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They could swim at the baths. They could do many other things there too.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62979" y="1546907"/>
            <a:ext cx="279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Men and women went in the same swimming pool.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300118"/>
            <a:ext cx="47525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Say whether the sentences are </a:t>
            </a:r>
            <a:r>
              <a:rPr lang="en-GB" b="1" dirty="0" smtClean="0"/>
              <a:t>true </a:t>
            </a:r>
            <a:r>
              <a:rPr lang="en-GB" dirty="0" smtClean="0"/>
              <a:t>or </a:t>
            </a:r>
            <a:r>
              <a:rPr lang="en-GB" b="1" dirty="0" smtClean="0"/>
              <a:t>false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7180" y="207012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There was an exercise yard for women.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47180" y="259334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exercise yard was in the centre of the bath house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7180" y="3094993"/>
            <a:ext cx="245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men’s dressing room was next to the men’s hot room.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1984" y="3639202"/>
            <a:ext cx="2277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swimming pool was on the same side as the baths as the dressing rooms.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5538" y="4437112"/>
            <a:ext cx="241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hot room was next to the warm room.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259483"/>
            <a:ext cx="849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think the exercise yard was for? What do you think the hot room was for?</a:t>
            </a:r>
            <a:endParaRPr lang="en-GB" dirty="0"/>
          </a:p>
        </p:txBody>
      </p:sp>
      <p:pic>
        <p:nvPicPr>
          <p:cNvPr id="14" name="Picture 1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8517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244" y="1844824"/>
            <a:ext cx="4107904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four main rooms in the baths were: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b="1" dirty="0" smtClean="0"/>
              <a:t>swimming pool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hot room </a:t>
            </a:r>
            <a:r>
              <a:rPr lang="en-GB" dirty="0" smtClean="0"/>
              <a:t>with a hot water pool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warm room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cold room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31299" y="1983323"/>
            <a:ext cx="3312368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 Three of them were called</a:t>
            </a:r>
          </a:p>
          <a:p>
            <a:r>
              <a:rPr lang="en-GB" dirty="0" smtClean="0"/>
              <a:t>   the </a:t>
            </a:r>
            <a:r>
              <a:rPr lang="en-GB" b="1" dirty="0" err="1" smtClean="0"/>
              <a:t>frigidarium</a:t>
            </a:r>
            <a:endParaRPr lang="en-GB" b="1" dirty="0"/>
          </a:p>
          <a:p>
            <a:r>
              <a:rPr lang="en-GB" dirty="0" smtClean="0"/>
              <a:t>   the </a:t>
            </a:r>
            <a:r>
              <a:rPr lang="en-GB" b="1" dirty="0" err="1"/>
              <a:t>tepidarium</a:t>
            </a:r>
            <a:endParaRPr lang="en-GB" b="1" dirty="0"/>
          </a:p>
          <a:p>
            <a:r>
              <a:rPr lang="en-GB" dirty="0" smtClean="0"/>
              <a:t>   the</a:t>
            </a:r>
            <a:r>
              <a:rPr lang="en-GB" b="1" dirty="0" smtClean="0"/>
              <a:t> caldarium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Which room was which?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3950"/>
            <a:ext cx="47308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Rooms in the Roman Baths</a:t>
            </a:r>
            <a:endParaRPr lang="en-GB" sz="2800" dirty="0"/>
          </a:p>
        </p:txBody>
      </p:sp>
      <p:pic>
        <p:nvPicPr>
          <p:cNvPr id="8" name="Picture 7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928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8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6632"/>
            <a:ext cx="7200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a picture of a room inside an ancient roman bath.</a:t>
            </a:r>
          </a:p>
          <a:p>
            <a:r>
              <a:rPr lang="en-GB" sz="2400" dirty="0" smtClean="0"/>
              <a:t>Which part of the baths do you think this is?</a:t>
            </a:r>
            <a:endParaRPr lang="en-GB" sz="2400" dirty="0"/>
          </a:p>
        </p:txBody>
      </p:sp>
      <p:pic>
        <p:nvPicPr>
          <p:cNvPr id="3074" name="Picture 2" descr="https://c1.staticflickr.com/9/8368/8485302832_c6eeeb5fd2_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757509" cy="44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5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8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29730"/>
              </p:ext>
            </p:extLst>
          </p:nvPr>
        </p:nvGraphicFramePr>
        <p:xfrm>
          <a:off x="1547664" y="191683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44"/>
                <a:gridCol w="936104"/>
                <a:gridCol w="26159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in the pool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scrape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skin sweat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rub in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changed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take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skin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make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relax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muscles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lift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exercise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massage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oil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88640"/>
            <a:ext cx="60486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 are some actions and activities that took place in the roman baths.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36441" y="1086513"/>
            <a:ext cx="591550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Match the verbs in the first column with the nouns in the second</a:t>
            </a:r>
            <a:endParaRPr lang="en-GB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01690"/>
              </p:ext>
            </p:extLst>
          </p:nvPr>
        </p:nvGraphicFramePr>
        <p:xfrm>
          <a:off x="1619672" y="908720"/>
          <a:ext cx="669674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224136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Romans</a:t>
                      </a:r>
                    </a:p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went to the baths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</a:rPr>
                        <a:t> needed to get changed.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They went in the dressing rooms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 get clean and also to relax.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 went in the swimming pool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 get the dirt out. 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They went in the hot</a:t>
                      </a:r>
                      <a:r>
                        <a:rPr lang="en-GB" sz="1600" b="1" baseline="0" dirty="0" smtClean="0"/>
                        <a:t> room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so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that they could massage the customers.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They had</a:t>
                      </a:r>
                      <a:r>
                        <a:rPr lang="en-GB" sz="1600" b="1" baseline="0" dirty="0" smtClean="0"/>
                        <a:t> to wear sandals in the hot room 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/>
                    </a:p>
                    <a:p>
                      <a:pPr algn="ctr"/>
                      <a:r>
                        <a:rPr lang="en-GB" sz="1600" b="1" dirty="0" smtClean="0"/>
                        <a:t>because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 do weight lifting.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They scraped their</a:t>
                      </a:r>
                      <a:r>
                        <a:rPr lang="en-GB" sz="1600" b="1" baseline="0" dirty="0" smtClean="0"/>
                        <a:t> sweaty skin with a stick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in order </a:t>
                      </a:r>
                    </a:p>
                    <a:p>
                      <a:pPr algn="ctr"/>
                      <a:endParaRPr lang="en-GB" sz="1600" b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 mosaic floor was heated.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There were slaves at the baths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they could rub</a:t>
                      </a:r>
                      <a:r>
                        <a:rPr lang="en-GB" sz="1600" b="1" baseline="0" dirty="0" smtClean="0"/>
                        <a:t> their skin to get clean.</a:t>
                      </a:r>
                      <a:endParaRPr lang="en-GB" sz="1600" b="1" dirty="0" smtClean="0"/>
                    </a:p>
                    <a:p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They took oil in the warm room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they needed to sweat.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Men went</a:t>
                      </a:r>
                      <a:r>
                        <a:rPr lang="en-GB" sz="1600" b="1" baseline="0" dirty="0" smtClean="0"/>
                        <a:t> to the exercise yard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to relax.</a:t>
                      </a:r>
                      <a:endParaRPr lang="en-GB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199727"/>
            <a:ext cx="66247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Match the beginning and the end of each sentence.</a:t>
            </a:r>
          </a:p>
          <a:p>
            <a:r>
              <a:rPr lang="en-GB" dirty="0" smtClean="0"/>
              <a:t>Join them with the right conjunction</a:t>
            </a:r>
            <a:endParaRPr lang="en-GB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3" y="60932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10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611</Words>
  <Application>Microsoft Office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Explaining how romans used the baths</vt:lpstr>
      <vt:lpstr>PowerPoint Presentation</vt:lpstr>
      <vt:lpstr>PowerPoint Presentation</vt:lpstr>
      <vt:lpstr>PowerPoint Presentation</vt:lpstr>
      <vt:lpstr>The Romans used to go to the baths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harvey</dc:creator>
  <cp:lastModifiedBy>andy harvey</cp:lastModifiedBy>
  <cp:revision>33</cp:revision>
  <dcterms:created xsi:type="dcterms:W3CDTF">2015-05-22T09:51:37Z</dcterms:created>
  <dcterms:modified xsi:type="dcterms:W3CDTF">2015-06-01T10:38:08Z</dcterms:modified>
</cp:coreProperties>
</file>